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FBF36-5CF5-A364-F6DE-46610FC6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4094C6-AA23-8B36-FD45-EEE4C5785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60CBF-2DF3-BB17-DC3B-B677D2BA2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E91D4-7C7D-EE71-9E05-7944C15F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EC435-2098-ADA8-AEF6-01BD470C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004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470B-51CA-1404-AC18-2B15D386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EDDD0-B755-DB6E-A841-C26CB5C7A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AAF85-96CD-C089-697E-B6F2BA8B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433A3-3CF9-B7AC-91AE-E3412FBA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9D148-1676-9510-9528-DC27C40D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44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E6146-9B09-73FF-10D3-4E2C0CB71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16FA4-C283-C7A7-17ED-EC1C01342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9C17B-DE69-4097-E058-2AB4D768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A0270-28E1-7D61-F40E-90753D26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C80ED-67A3-7922-8930-D3159DD5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0FA8C-10B4-BA01-9B57-BBA7A796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A8D2-D014-1B4F-D7B7-461B543E3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C0723-3A35-54CC-D47B-0B212C99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92F13-C796-2FC7-711B-0685ECDC9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CC8BC-CD3E-1C75-7739-4DE0D058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2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CF4A-FE16-7D46-309E-255DC48B9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9039C-AF0A-69CE-C4A4-D9E78D654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0411F-C9A1-6D89-5DAD-DAA2A644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2A83E-8E80-8FB2-AD0B-C63CE3CE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448D2-DA55-4078-9403-041BA246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582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DBB8-B5A6-3093-2204-A2FE435F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122A7-89BF-69E2-FBDD-41E85F67A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3DCA0B-14C1-0203-3784-FED2E7DCB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14A5-4C88-AA0F-D450-70D83A84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E5680-05FA-503E-3FD4-7A1EF333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545C0-CD4A-F82F-0B66-574D5924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7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34C2-CDAD-D4B0-952C-619B88A8E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95A8-5E15-09AC-A26C-AF2CDB634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B5D1C-32D1-C4C4-10E8-00219BB33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B6B4F-B961-DCC7-CBB5-67EE9E0C9D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AC820-CC4A-5D76-DFB3-78D85C122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E3CF88-5E68-DF26-1B86-666CB4D3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1BCD7B-EDFD-CFAF-F399-6D0DE5FB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AFC6A0-F8EA-6849-687B-DAC6B01B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447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946CF-9DE5-2F03-D4F8-7F4AC2FD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39EB4A-81C2-C1D8-6CB7-CDCB1C9E5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E7B1B7-9274-44BD-D022-F19AED3E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F84D0-E114-18F2-24E2-65E8A7D2E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66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76AF10-C0F8-0EBA-A2D2-DE5E248D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A6BEE-038B-DA8C-BB39-CEC9006A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5954E-1E42-7485-130E-DCB1975E1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09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F298-51C4-BCFC-D5DF-E613DCA2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F99FD-E9D6-398C-F4DE-3FC2CC590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2737E-D04B-6D57-5851-907085F49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3F4F8-2561-E30C-2616-2FE8CAFB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2E2E2-9144-B95D-B37D-2B7FC16D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38833-BF1D-BCC4-AAEC-93E17744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21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2439-CB74-93F7-BF20-4B80ECEB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32BF72-93A9-11EC-0950-778EC18B80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0951E-2069-79C9-022F-E9512E514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81056-35D0-0221-7FED-B3AA93EE7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5A52E-B290-505E-6906-C3E2C4B3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CA6B42-CECB-C0D2-327E-214098F4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9269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D6A223-5F91-C594-3D45-470C58BF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140DB-B8BD-18D7-8B25-9D406351C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64A10-8BE8-AE06-F271-A46A3BFC0F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1FDE2-B74C-4798-8E6D-631A59A55F31}" type="datetimeFigureOut">
              <a:rPr lang="en-IN" smtClean="0"/>
              <a:t>15-12-2022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B030C-BEB8-AD66-EC17-BDFE62372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6507C-1914-A436-6C2E-7901EF0D6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FC270-4F71-48C7-A06F-4C06ED3039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82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7D8C-A117-0E18-BF94-4270CD81F9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on Google Cloud</a:t>
            </a: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DF7AC-145F-871D-96FB-12C38E811B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42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1DA1A-8FF6-953E-7DAF-2988D24D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8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Training on large datasets with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tf.data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API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5CFED-865E-4406-F2C5-1BC8F09A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80" y="1825625"/>
            <a:ext cx="8790039" cy="49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02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Working in-memory and with files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4C3BA5-888D-4B75-6971-45EE0CAF9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65658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From tensors combines the input </a:t>
            </a:r>
            <a:br>
              <a:rPr lang="en-US" sz="2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US" sz="2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and returns a dataset with a single element, </a:t>
            </a:r>
            <a:br>
              <a:rPr lang="en-US" sz="2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US" sz="2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while from tensor slices creates a dataset with </a:t>
            </a:r>
            <a:br>
              <a:rPr lang="en-US" sz="2400" b="0" i="0" dirty="0">
                <a:solidFill>
                  <a:srgbClr val="333333"/>
                </a:solidFill>
                <a:effectLst/>
                <a:latin typeface="OpenSans"/>
              </a:rPr>
            </a:br>
            <a:r>
              <a:rPr lang="en-US" sz="24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 separate element for each row of the input tensor.</a:t>
            </a:r>
            <a:br>
              <a:rPr lang="en-US" sz="2400" b="0" i="0" dirty="0">
                <a:solidFill>
                  <a:srgbClr val="333333"/>
                </a:solidFill>
                <a:effectLst/>
                <a:latin typeface="OpenSans"/>
              </a:rPr>
            </a:b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878797-B6D5-8713-5A67-01DC3A706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5ECB6-99F1-C840-C95B-C655D46D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81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72175-FCB9-6B9E-3D29-79F6A246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50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165A5-1267-AB04-C2B5-D736596FE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28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20710-3F29-D05E-6030-BEDA5F61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9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DF950-7BDD-314B-22BC-57BD8B65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05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B13CA-7903-5555-F449-4A65A8CAA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00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5D23A-9701-9B18-C1E2-A4173F6E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2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24A3-23F2-F4B4-D422-9D52F746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1548-48B5-DFD6-EBE7-13C26845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67F77-F7AE-CC01-FD9B-64F5E8A1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60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Embeddings</a:t>
            </a:r>
            <a:b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03D9DE-7F7F-25DF-9B01-E0F6CFBED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938621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9A323-06C6-B98E-6931-A53D34DC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12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8F415-0CAD-DF01-16B9-2AE0AD25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29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24E93-8F49-E877-843D-9D053C49E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27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Scaling data processing with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tf.data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Keras</a:t>
            </a:r>
            <a: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preprocessing layers</a:t>
            </a:r>
            <a:br>
              <a:rPr lang="en-US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EE4634-B882-06C7-09F7-6ECEAA3ED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2902657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34EF4-6327-8681-C1BC-559B2E775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5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A14B2-A672-9FF5-5890-A4D48825D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28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DC797-1A9E-2413-2D3E-97D8014C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29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8F423-E0D5-5CA1-DEBA-3179F2206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747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AEA0B1-A42E-C4AF-8531-103886F60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3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24A3-23F2-F4B4-D422-9D52F746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1548-48B5-DFD6-EBE7-13C26845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7A6FE-5198-2B79-CD3D-84D8040F3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80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9599C-FB53-80EC-C489-086F36F4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48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FCD7B-5A68-AD15-D25A-B783DD54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06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Activation functions</a:t>
            </a:r>
            <a:b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7B6451-9052-5BE8-B529-8B78A23B3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79775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21AA8-C14B-7A62-020B-DCC5E555B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21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FF7BAF-6708-D706-7395-273C7B5E8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86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2C3B4-22D1-337A-18AE-DEAD76573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78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D6DC4-3394-DB43-F9AD-610622ED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32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D5DCD9-1DAA-E092-6433-6DC2D9CB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1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24A3-23F2-F4B4-D422-9D52F746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TensorFlow API Hierarchy</a:t>
            </a:r>
            <a:br>
              <a:rPr lang="en-IN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F90F94-09B8-A587-284C-18DB93993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67608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24A3-23F2-F4B4-D422-9D52F746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Components of TensorFlow: Tensors and Variables</a:t>
            </a:r>
            <a:br>
              <a:rPr lang="en-US" b="0" i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97683-5A83-7C8B-3831-4065BEC76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4199272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24A3-23F2-F4B4-D422-9D52F746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1548-48B5-DFD6-EBE7-13C26845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A00B0-BD20-23C7-1DE7-EDC35283D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7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24A3-23F2-F4B4-D422-9D52F746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1548-48B5-DFD6-EBE7-13C26845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F9818-40DD-2E9F-1547-166C3AA4C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3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C24A3-23F2-F4B4-D422-9D52F746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1548-48B5-DFD6-EBE7-13C268456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DE5E2-B30E-E125-9F5E-99E00CB4A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2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651F-263D-CBAA-ECCE-82A9EA45A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FABD2-EC86-465D-8DB4-A0D440A22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F46A0-EBE6-D84D-423B-9A40301C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13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87</Words>
  <Application>Microsoft Office PowerPoint</Application>
  <PresentationFormat>Widescreen</PresentationFormat>
  <Paragraphs>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OpenSans</vt:lpstr>
      <vt:lpstr>Source Sans Pro</vt:lpstr>
      <vt:lpstr>Office Theme</vt:lpstr>
      <vt:lpstr>Tensorflow on Google Cloud </vt:lpstr>
      <vt:lpstr>PowerPoint Presentation</vt:lpstr>
      <vt:lpstr>PowerPoint Presentation</vt:lpstr>
      <vt:lpstr>TensorFlow API Hierarchy </vt:lpstr>
      <vt:lpstr>Components of TensorFlow: Tensors and Variables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on large datasets with tf.data API </vt:lpstr>
      <vt:lpstr>Working in-memory and with files </vt:lpstr>
      <vt:lpstr>From tensors combines the input  and returns a dataset with a single element,  while from tensor slices creates a dataset with  a separate element for each row of the input tensor.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Embeddings </vt:lpstr>
      <vt:lpstr>PowerPoint Presentation</vt:lpstr>
      <vt:lpstr>PowerPoint Presentation</vt:lpstr>
      <vt:lpstr>PowerPoint Presentation</vt:lpstr>
      <vt:lpstr>Scaling data processing with tf.data and Keras preprocessing layers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functions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on Google Cloud </dc:title>
  <dc:creator>Kalyan Nandi</dc:creator>
  <cp:lastModifiedBy>Kalyan Nandi</cp:lastModifiedBy>
  <cp:revision>41</cp:revision>
  <dcterms:created xsi:type="dcterms:W3CDTF">2022-12-14T09:51:04Z</dcterms:created>
  <dcterms:modified xsi:type="dcterms:W3CDTF">2022-12-15T01:56:43Z</dcterms:modified>
</cp:coreProperties>
</file>